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6" d="100"/>
          <a:sy n="56" d="100"/>
        </p:scale>
        <p:origin x="-3252" y="-12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www.amic.ru/images/gallery_03-2012/640.1451947_20120302094742.gif.jpg"/>
          <p:cNvPicPr/>
          <p:nvPr/>
        </p:nvPicPr>
        <p:blipFill>
          <a:blip r:embed="rId2" cstate="print"/>
          <a:srcRect l="9051" r="36613"/>
          <a:stretch>
            <a:fillRect/>
          </a:stretch>
        </p:blipFill>
        <p:spPr bwMode="auto">
          <a:xfrm>
            <a:off x="0" y="0"/>
            <a:ext cx="52200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292080" y="0"/>
            <a:ext cx="385192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Объявляется набор 1-классников в специализированный спортивный (хоккейный) класс в МБОУ СОШ №1 г. Азнакаево: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Принцип организации работы спортивного класса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Школа полного дня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(до 16:30 со сном).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Рациональное сочетание получения обучающимися общего образования и спортивной подготовки с тренировочным процессом на базе МБУ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Спортивная школа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Сокол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трансфера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тренировки.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Возможность бесплатного посещения занятий школьных объединений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Плавание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Флорбол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Шахматы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других.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Двухразовое бесплатное питание.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Собеседования для зачисления в спортивный класс проводятся    до 20 июля   ежедневно с 8:00 до 17:00 в кабинете директора Ледового дворца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Сокол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Набор осуществляется на конкурсной основе. Предварительная запись на собеседование по тел. +7(939)348-84-96.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ttps://w7.pngwing.com/pngs/648/920/png-transparent-ice-hockey-graphy-pro-hockey-child-toddler-bo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0"/>
            <a:ext cx="6660232" cy="6381328"/>
          </a:xfrm>
          <a:prstGeom prst="rect">
            <a:avLst/>
          </a:prstGeom>
          <a:noFill/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5515444"/>
            <a:ext cx="9144000" cy="120032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Собеседования для зачисления в спортивную подготовительную группу проводятся    до 20 июля  2021 года ежедневно с 8:00 до 17:00 в кабинете директора Ледового дворца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Сокол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Предварительная запись на собеседование по тел. +7(939)348-84-96.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699792" cy="270843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Объявляется набор детей в специализированную спортивную (хоккейную) подготовительную группу   в детский сад №1 </a:t>
            </a:r>
            <a:r>
              <a:rPr lang="ru-RU" b="1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Колокольчик</a:t>
            </a:r>
            <a:r>
              <a:rPr lang="ru-RU" b="1" dirty="0" smtClean="0">
                <a:ea typeface="Calibri" pitchFamily="34" charset="0"/>
                <a:cs typeface="Times New Roman" pitchFamily="18" charset="0"/>
              </a:rPr>
              <a:t>»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 Азнакаево.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654910"/>
            <a:ext cx="2699792" cy="286232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Рациональное сочетание получения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дошкольного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образования и спортивной подготовки с тренировочным процессом на базе МБУ 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Спортивная школа 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Сокол</a:t>
            </a:r>
            <a:r>
              <a:rPr lang="ru-RU" dirty="0" smtClean="0">
                <a:ea typeface="Calibri" pitchFamily="34" charset="0"/>
                <a:cs typeface="Times New Roman" pitchFamily="18" charset="0"/>
              </a:rPr>
              <a:t>»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трансфера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тренировки.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206</Words>
  <Application>Microsoft Office PowerPoint</Application>
  <PresentationFormat>Экран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2021-07-09T10:34:50Z</dcterms:created>
  <dcterms:modified xsi:type="dcterms:W3CDTF">2021-07-09T11:29:12Z</dcterms:modified>
</cp:coreProperties>
</file>